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4" r:id="rId6"/>
    <p:sldId id="275" r:id="rId7"/>
    <p:sldId id="273" r:id="rId8"/>
    <p:sldId id="259" r:id="rId9"/>
    <p:sldId id="269" r:id="rId10"/>
    <p:sldId id="270" r:id="rId11"/>
    <p:sldId id="260" r:id="rId12"/>
    <p:sldId id="261" r:id="rId13"/>
    <p:sldId id="262" r:id="rId14"/>
    <p:sldId id="264" r:id="rId15"/>
    <p:sldId id="263" r:id="rId16"/>
    <p:sldId id="265" r:id="rId17"/>
    <p:sldId id="266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476672"/>
            <a:ext cx="817642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Предметно-развивающая среда Сенсорной Комнаты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КАК условие психолого-педагогического сопровождения ДЕТЕЙ С ОГРАНИЧЕННЫМИ ВОЗМОЖНОСТЯМИ ЗДОРОВЬЯ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4000504"/>
            <a:ext cx="3961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Сочкалова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Наталья Алексеевна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«Детский сад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«Солнышко» г. Бирюча» Красногвардейского района Белгородской области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357166"/>
            <a:ext cx="821537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Противопоказаниями к посещению сенсорной комнаты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являются глубокая умственная отсталость, инфекционные заболевания. Частичными противопоказаниями является наличие у детей судорожной готовности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эписиндрома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При работе с возбудимыми детьми время пребывания сокращается, минимизируется нагрузка на анализаторы. При работе с тревожными детьми исключаются резкие переходы от одного стимула к другому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863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428605"/>
            <a:ext cx="800105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развития тактильной чувствительности и вестибулярного аппарата, создания положительного эмоционального настроения во время занятий используются «сухой бассейн», наполненный разноцветными шариками, а также напольные тактильные дорожки. </a:t>
            </a:r>
          </a:p>
          <a:p>
            <a:pPr algn="ctr"/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Наталья\Pictures\2016-10\100_003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2852935"/>
            <a:ext cx="4694088" cy="35208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Наталья\Pictures\2016-10\100_002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1" y="2852936"/>
            <a:ext cx="2736304" cy="36484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42910" y="428604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сенсорной комнате есть возможности для развития мелкой моторики. Так, тактильные панели способствуют развитию у детей тактильного, визуального, звукового восприятия; формируют осязательные навыки, мелкую моторику.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Наталья\Pictures\2016-10\100_00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6354" y="2551969"/>
            <a:ext cx="5155926" cy="38672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71472" y="500043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Рисование песком (песочная анимация), рисование по воде способствует сенсомоторному развитию, интеграции движений рук и глаз, развитию обоих полушарий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головного мозга,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воображению, а также снятию психоэмоционального напряжения, усилению положительного эмоционального настроя.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Наталья\Pictures\2016-10\100_0053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1600" y="2924944"/>
            <a:ext cx="3078088" cy="37144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Наталья\Pictures\2016-10\100_006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2369" y="2799298"/>
            <a:ext cx="2880066" cy="38400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71472" y="642918"/>
            <a:ext cx="8286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3425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00034" y="285728"/>
            <a:ext cx="821537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проведения коррекционной работы основана на поэтапном включении и синхронизации всех сенсорных потоков через стимуляцию различных органов чувств. Основной принцип построения занятий — комплексный подход, позволяющий решать коррекционную, развивающую и воспитательную задачи.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Наталья\Pictures\2016-10\100_00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328134"/>
            <a:ext cx="3855372" cy="28917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Наталья\Pictures\2016-10\100_004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6709" y="3303018"/>
            <a:ext cx="3902000" cy="29267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71472" y="642918"/>
            <a:ext cx="80724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34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Важный элемент каждого занятия — этап релаксации, когда ребенок, лежа на мягком пуфе, придающем ему удобное положение тела, или на другом мягком покрытии, расслабляется. Во время отдыха, релаксации и для визуализации звучит успокаивающая музыка.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Наталья\Pictures\2016-10\100_0026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61476" y="2779106"/>
            <a:ext cx="3078088" cy="38745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71472" y="642918"/>
            <a:ext cx="8286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3425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00034" y="101062"/>
            <a:ext cx="821537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Кроме специального оборудования, создающего особую среду, для сенсорного и моторного развития дошкольников важным элементом в ходе занятий выступают разного рода игровые задания и упражнения с использованием волшебного мешочка, сенсорных ковриков, шнуровок, использование материалов М.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Наталья\Pictures\2016-10\100_00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053173"/>
            <a:ext cx="4284191" cy="321341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Наталья\Pictures\2016-10\100_004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2852936"/>
            <a:ext cx="2623397" cy="34978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71472" y="642918"/>
            <a:ext cx="8286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3425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00034" y="285728"/>
            <a:ext cx="821537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ходе специально организованных игр и упражнений у детей развиваются умения находить сходства, различия, устанавливать связи между явлениями, сравнивать, сосредоточенно рассматривать, выполнять задания. Также приобретается больший объем представлений о различных свойствах предметов. Важную роль при этом играет обучение ребенка определению различных свойств предметов на ощупь. Для этого используются разнообразные игры с применением различных материалов и фактур.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71472" y="642918"/>
            <a:ext cx="8286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3425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71472" y="428604"/>
            <a:ext cx="80329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побывавшие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сенсорной комнате,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считают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ее волшебной.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же еще можно назвать мир, где все переливается и мерцает под звуки красивой музыки? Конечно же, только сказкой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Наталья\Pictures\2016-10\100_00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2143116"/>
            <a:ext cx="3096344" cy="41284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:\САЙТ ОКТЯБРЬ\ДЕТСКИЙ САД фото 28.10.2016 г\Сенсорная комната\DSCN004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786058"/>
            <a:ext cx="4333884" cy="32507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9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71472" y="642918"/>
            <a:ext cx="8286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3425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71472" y="148919"/>
            <a:ext cx="81439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/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Коррекционно-развивающие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 с использованием специального оборудования для детей и подростков: Методическое пособие / Под общей ред. Е.Е.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Чепурных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– М. – Ярославль : Центр «Ресурс», 2002.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Титарь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А.И. Игровые развивающие занятия в сенсорной комнате: Практическое пособие для ДОУ. – М. : АРКТИ, 2008.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Сенсорная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комната – волшебный мир здоровья: Учебно-методическое пособие / Под общей ред. В.Л.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Жевнерова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Л.Б.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Баряевой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Ю.С.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Галлямовой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– СПб. : ХОКА, 2007 – ч. 1 : Темная сенсорная комната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6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214290"/>
            <a:ext cx="8215370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Сенсорная комната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это среда, состоящая из множества различного рода стимуляторов, которые воздействуют на органы зрения, слуха, обоняния и вестибулярные рецепторы. Это комфортная обстановка, сохраняющая и укрепляющая здоровье детей. </a:t>
            </a:r>
          </a:p>
          <a:p>
            <a:pPr algn="ctr"/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2" descr="C:\Users\Наталья\Desktop\2016-10\000_002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5431" y="2348880"/>
            <a:ext cx="5184576" cy="38887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214290"/>
            <a:ext cx="7786742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Сенсорная комната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создает ощущение безопасности и защищенности, положительный эмоциональный фон, снижает беспокойство и агрессивность, снимает нервное возбуждение и тревожность, активизирует мозговую деятельность. </a:t>
            </a:r>
          </a:p>
          <a:p>
            <a:pPr algn="ctr"/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C:\Users\Наталья\Desktop\2016-10\000_00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2420888"/>
            <a:ext cx="5126136" cy="38449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428605"/>
            <a:ext cx="8001056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Основными целями занятий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сенсорной комнате являются: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сенсорного развития детей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компенсация сенсорных впечатлений, сохранение и поддержка индивидуальности ребенка через гармонизацию его внутреннего мира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гармонизация эмоционально-волевой сферы детей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снятие психоэмоционального напряжения;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самоконтроль; умение управлять своим телом, дыханием; умение передавать свои ощущения в речи; умение расслабляться, освобождаться от напряжения; формирование представлений о положительных и отрицательных эмоциях; уверенность в себе. 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6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428605"/>
            <a:ext cx="8001056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коммуникативной сферы детей: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эмпатические чувства, желание оказывать друг другу эмоциональную и физическую поддержку; формирование мотивации к общению и развитие коммуникативных навыков; преодоление негативных эмоций по отношению к сверстникам (агрессивность).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психических процессов и моторики детей: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произвольность внимания, его устойчивость и переключаемость; память, мышление, воображение, восприятие (зрительное, тактильное, слуховое), умственные способности; развитие координации, в том числе зрительно-моторной. </a:t>
            </a:r>
          </a:p>
        </p:txBody>
      </p:sp>
    </p:spTree>
    <p:extLst>
      <p:ext uri="{BB962C8B-B14F-4D97-AF65-F5344CB8AC3E}">
        <p14:creationId xmlns:p14="http://schemas.microsoft.com/office/powerpoint/2010/main" val="34089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428605"/>
            <a:ext cx="8001056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 в сенсорной комнате организуется в следующих формах: 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релаксация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детей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уменьшает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тревожное состояние,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снижает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агрессию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обучает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стимулирующих упражнений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направленных на активацию и развитие у детей дошкольного возраста сенсорных функций: зрительного и слухового восприятия, осязания и пространственного восприятия;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непосредственно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общение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которое имеет огромное значение для общего психологического развития человека, развития его самооценки и становления как личности. </a:t>
            </a:r>
          </a:p>
        </p:txBody>
      </p:sp>
    </p:spTree>
    <p:extLst>
      <p:ext uri="{BB962C8B-B14F-4D97-AF65-F5344CB8AC3E}">
        <p14:creationId xmlns:p14="http://schemas.microsoft.com/office/powerpoint/2010/main" val="24570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428605"/>
            <a:ext cx="80010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Занятия в сенсорной комнате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проводятся в индивидуальной и групповой формах. Продолжительность занятия составляет 20-30 минут. Кратность посещения-4-8 раз за курс реабилитации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Наталья\Pictures\2016-10\100_003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2420888"/>
            <a:ext cx="4910112" cy="36828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4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357166"/>
            <a:ext cx="821537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занятия: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ритуал начала занятия;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упражнения на развитие двигательных навыков;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релаксационное упражнение, позволяющее детям расслабиться, снять мышечное и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психоэмоциональное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напряжение;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этап активного взаимодействия с интерактивной средой;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ритуал окончания занятия.</a:t>
            </a:r>
          </a:p>
          <a:p>
            <a:pPr algn="ctr"/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Документы\126 фоны для презентаций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00034" y="357166"/>
            <a:ext cx="821537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Основными показаниями</a:t>
            </a:r>
            <a:r>
              <a:rPr lang="ru-RU" sz="2400" b="1" dirty="0" smtClean="0"/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включению занятий в интерактивной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сенсорной комнаты в реабилитационный курс могут являться различные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психоневрологичекие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проблемы: неврозы и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неврозоподобные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состояния; задержки психомоторного и речевого развития; аутизм; адаптационные расстройства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895</Words>
  <Application>Microsoft Office PowerPoint</Application>
  <PresentationFormat>Экран (4:3)</PresentationFormat>
  <Paragraphs>42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Andrey Savvin</cp:lastModifiedBy>
  <cp:revision>79</cp:revision>
  <dcterms:created xsi:type="dcterms:W3CDTF">2016-10-10T14:36:24Z</dcterms:created>
  <dcterms:modified xsi:type="dcterms:W3CDTF">2016-11-08T06:41:39Z</dcterms:modified>
</cp:coreProperties>
</file>