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1C16-E471-4AD7-8EDC-F50E6C23361E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BBA6-2CFF-449D-8182-DB83255935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slide" Target="slide3.xm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ocy;&amp;chcy;&amp;kcy;&amp;icy; &amp;ncy;&amp;acy; &amp;vcy;&amp;iecy;&amp;tcy;&amp;kcy;&amp;acy;&amp;k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Зимующие птицы</a:t>
            </a:r>
            <a:endParaRPr lang="ru-RU" sz="40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Рисунок 13" descr="http://im0-tub-ru.yandex.net/i?id=356613747-44-72&amp;n=21">
            <a:hlinkClick r:id="rId3" action="ppaction://hlinksldjump" tooltip="синица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052736"/>
            <a:ext cx="3602949" cy="2373955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099" name="Рисунок 1" descr="http://im6-tub-ru.yandex.net/i?id=89115764-56-72&amp;n=17">
            <a:hlinkClick r:id="rId5" action="ppaction://hlinksldjump" tooltip="воробей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052736"/>
            <a:ext cx="3888432" cy="2355994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100" name="Рисунок 7" descr="http://im7-tub-ru.yandex.net/i?id=505046063-37-72&amp;n=21">
            <a:hlinkClick r:id="rId7" action="ppaction://hlinksldjump" tooltip="дятел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3645024"/>
            <a:ext cx="3672408" cy="2757356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101" name="Рисунок 10" descr="http://im7-tub-ru.yandex.net/i?id=72539970-41-72&amp;n=21">
            <a:hlinkClick r:id="rId9" action="ppaction://hlinksldjump" tooltip="сорока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0" y="3645024"/>
            <a:ext cx="3960440" cy="2736304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ocy;&amp;chcy;&amp;kcy;&amp;icy; &amp;ncy;&amp;acy; &amp;vcy;&amp;iecy;&amp;tcy;&amp;kcy;&amp;acy;&amp;k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7884368" cy="679593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Интересные факты</a:t>
            </a:r>
            <a:endParaRPr lang="ru-RU" sz="36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13" descr="http://im0-tub-ru.yandex.net/i?id=356613747-4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124744"/>
            <a:ext cx="3602949" cy="23739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1475656" y="3717032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Синицы - птицы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лесные, они плохо себя чувствуют в неволе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хотите, чтобы зимним утром вас будил бодрый перезвон синиц, повесьте перед окном своей спальни кормушку, или разбросайте корм прямо на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балконе.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Название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"синица" произошло не от синевы оперения этих птиц. На самом деле, из всех подмосковных синиц голубые пёрышки встречаются только у лазоревки, да и то лишь на макушке головы. А имя своё птицы рода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parus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получили за звонкие песни, напоминающие перезвон колокольчика: "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Зинь-зинь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 flipH="1">
            <a:off x="179512" y="6309320"/>
            <a:ext cx="288000" cy="288000"/>
          </a:xfrm>
          <a:prstGeom prst="actionButtonHom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539536" y="6309320"/>
            <a:ext cx="288032" cy="28803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99592" y="6309320"/>
            <a:ext cx="288032" cy="288032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ocy;&amp;chcy;&amp;kcy;&amp;icy; &amp;ncy;&amp;acy; &amp;vcy;&amp;iecy;&amp;tcy;&amp;kcy;&amp;acy;&amp;k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806388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"/>
            <a:ext cx="6766520" cy="836711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Интересные факты</a:t>
            </a:r>
            <a:endParaRPr lang="ru-RU" sz="36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71703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5122" name="Рисунок 1" descr="http://im6-tub-ru.yandex.net/i?id=89115764-56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980728"/>
            <a:ext cx="3744416" cy="22687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1547664" y="3501008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Воробей – это одна из самых известных птиц, обитающих по соседству с жилищем человека. В России встречаются два вида воробьев: воробей домовой, или городской, и воробей полевой, или деревенский.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ряду наблюдений, воробьи образуют пары фактически на всю жизнь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Купаясь в песке воробьи чистят перья и избавляются от паразитов. По народной примете подобная песчаная процедура предвещает дождь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Питаются воробьи семенами. Обожают коноплю, подсолнечник, пшеничные зерна, но будут клевать и хлебные крошки.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 flipH="1">
            <a:off x="179512" y="6291354"/>
            <a:ext cx="288000" cy="288000"/>
          </a:xfrm>
          <a:prstGeom prst="actionButtonHom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587536" y="6291322"/>
            <a:ext cx="288032" cy="28803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995592" y="6291322"/>
            <a:ext cx="288032" cy="288032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ocy;&amp;chcy;&amp;kcy;&amp;icy; &amp;ncy;&amp;acy; &amp;vcy;&amp;iecy;&amp;tcy;&amp;kcy;&amp;acy;&amp;k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813588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Интересные факты</a:t>
            </a:r>
            <a:endParaRPr lang="ru-RU" sz="36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530040"/>
            <a:ext cx="75963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Дятловые обитают, главным образом, в лесах, на деревьях, поэтому ноги дятлов — короткие, с длинными пальцами и острыми когтями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Опорой при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лазаньие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деревьям служат хорошо развитые рулевые перья 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хвоста.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помощью длинного и часто шершавого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языка,  могут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извлекать насекомых из ходов в древесине. Нередко дятлы питаются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муравьями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муравейниках, термитами, семенами деревьев (обычно зимой) и ягодами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Дятлы могут безболезненно долбить кору деревьев благодаря особому строению черепа. В отличие от других птиц, клюв у дятлов не соединён напрямую с остальной частью черепа. Между ними имеется специальная ткань, выполняющая ту же функцию, что и амортизатор в автомобиле.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717032"/>
            <a:ext cx="7668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6146" name="Рисунок 7" descr="http://im7-tub-ru.yandex.net/i?id=505046063-3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124744"/>
            <a:ext cx="3024336" cy="22707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Управляющая кнопка: домой 8">
            <a:hlinkClick r:id="" action="ppaction://hlinkshowjump?jump=firstslide" highlightClick="1"/>
          </p:cNvPr>
          <p:cNvSpPr/>
          <p:nvPr/>
        </p:nvSpPr>
        <p:spPr>
          <a:xfrm flipH="1">
            <a:off x="176833" y="6381360"/>
            <a:ext cx="290679" cy="307821"/>
          </a:xfrm>
          <a:prstGeom prst="actionButtonHom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584856" y="6381328"/>
            <a:ext cx="290712" cy="307855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992912" y="6381328"/>
            <a:ext cx="290712" cy="307855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Pcy;&amp;ocy;&amp;chcy;&amp;kcy;&amp;icy; &amp;ncy;&amp;acy; &amp;vcy;&amp;iecy;&amp;tcy;&amp;kcy;&amp;acy;&amp;kh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1" y="0"/>
            <a:ext cx="781235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88641"/>
            <a:ext cx="6910536" cy="576063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Интересные факты</a:t>
            </a:r>
            <a:endParaRPr lang="ru-RU" sz="36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717033"/>
            <a:ext cx="8388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3717032"/>
            <a:ext cx="78843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pic>
        <p:nvPicPr>
          <p:cNvPr id="17410" name="Рисунок 10" descr="http://im7-tub-ru.yandex.net/i?id=72539970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980728"/>
            <a:ext cx="3456384" cy="22707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Прямоугольник 8"/>
          <p:cNvSpPr/>
          <p:nvPr/>
        </p:nvSpPr>
        <p:spPr>
          <a:xfrm>
            <a:off x="1475656" y="3573016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Излюбленные места обитания сороки – открытые пространства,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Она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питается как животным, так и растительным кормом. Пищу – насекомых, слизней, пауков и мокриц, сорока ищет на земле. Иногда ей удаётся поймать мелкое млекопитающее или ящерицу.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Ради большей безопасности сороки ночуют стаями. 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Излишки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пищи они прячут в ямах, которые выкапывают в земле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Сороки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славятся неравнодушным отношением к блестящим предметам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Сороки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садятся на спины крупным животным и собирают на них клещей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 flipH="1">
            <a:off x="167701" y="6381360"/>
            <a:ext cx="288000" cy="288000"/>
          </a:xfrm>
          <a:prstGeom prst="actionButtonHom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39552" y="6381328"/>
            <a:ext cx="288032" cy="288032"/>
          </a:xfrm>
          <a:prstGeom prst="actionButtonBackPrevious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911435" y="6381328"/>
            <a:ext cx="288032" cy="288032"/>
          </a:xfrm>
          <a:prstGeom prst="actionButtonBlank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296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Зимующие птицы</vt:lpstr>
      <vt:lpstr>Интересные факты</vt:lpstr>
      <vt:lpstr>Интересные факты</vt:lpstr>
      <vt:lpstr>Интересные факты</vt:lpstr>
      <vt:lpstr>Интересные факты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</dc:title>
  <dc:creator>Neo</dc:creator>
  <cp:lastModifiedBy>Neo</cp:lastModifiedBy>
  <cp:revision>12</cp:revision>
  <dcterms:created xsi:type="dcterms:W3CDTF">2013-03-11T18:38:27Z</dcterms:created>
  <dcterms:modified xsi:type="dcterms:W3CDTF">2013-03-12T13:09:18Z</dcterms:modified>
</cp:coreProperties>
</file>