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09A8C-8C42-49C8-94F7-89DF287D5895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CF789-B73A-429F-A53B-090230DB8E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09A8C-8C42-49C8-94F7-89DF287D5895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CF789-B73A-429F-A53B-090230DB8E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09A8C-8C42-49C8-94F7-89DF287D5895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CF789-B73A-429F-A53B-090230DB8E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09A8C-8C42-49C8-94F7-89DF287D5895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CF789-B73A-429F-A53B-090230DB8E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09A8C-8C42-49C8-94F7-89DF287D5895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CF789-B73A-429F-A53B-090230DB8E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09A8C-8C42-49C8-94F7-89DF287D5895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CF789-B73A-429F-A53B-090230DB8E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09A8C-8C42-49C8-94F7-89DF287D5895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CF789-B73A-429F-A53B-090230DB8E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09A8C-8C42-49C8-94F7-89DF287D5895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CF789-B73A-429F-A53B-090230DB8E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09A8C-8C42-49C8-94F7-89DF287D5895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CF789-B73A-429F-A53B-090230DB8E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09A8C-8C42-49C8-94F7-89DF287D5895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CF789-B73A-429F-A53B-090230DB8E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09A8C-8C42-49C8-94F7-89DF287D5895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CF789-B73A-429F-A53B-090230DB8E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09A8C-8C42-49C8-94F7-89DF287D5895}" type="datetimeFigureOut">
              <a:rPr lang="ru-RU" smtClean="0"/>
              <a:t>17.05.2016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CF789-B73A-429F-A53B-090230DB8EA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85738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Консультация для родителей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об организации летнего оздоровительного отдыха.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000372"/>
            <a:ext cx="6400800" cy="2495552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Подготовила: воспитатель МБДОУ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«Детский сад «Солнышко» г. Бирюча»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Сигулина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Ирина Николаевна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5" name="Рисунок 4" descr="8745998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2643182"/>
            <a:ext cx="2643206" cy="3143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Летний отдых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  Лето не только время путешествий, но и наиболее благоприятная пора для отдыха, закаливания и оздоровления детей. Поэтому очень важно, чтобы родители с наибольшей пользой распорядились этим драгоценным временем. Летом дети максимальное время должны проводить на воздухе.</a:t>
            </a:r>
          </a:p>
          <a:p>
            <a:pPr>
              <a:buNone/>
            </a:pPr>
            <a:endParaRPr lang="ru-RU" sz="2000" dirty="0"/>
          </a:p>
        </p:txBody>
      </p:sp>
      <p:pic>
        <p:nvPicPr>
          <p:cNvPr id="4" name="Рисунок 3" descr="1600_1200_20100116095035384293-1024x76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3" y="3268265"/>
            <a:ext cx="4714908" cy="35361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Солнце, воздух и вода…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   Световоздушные ванны можно проводить под навесом или в тени деревьев. При этом нужно соблюдать принцип постепенного обнажения тела ребёнка. Сначала от одежды освобождаются руки и ноги, а затем остальные части тела. Уже с 1,5 летнего возраста световоздушные ванны ребёнок может принимать в одних трусиках. Продолжительность первой такой ванны – 5 минут, затем время постепенно увеличивается до 30-40 минут. Световоздушные ванны особенно рекомендованы детям с ослабленным организмом. Лучшее время проведения – с 9 до 12 часов, на юге – с 8 до 10 часов. Каждую световоздушную ванну лучше всего заканчивать водной процедурой. </a:t>
            </a:r>
          </a:p>
          <a:p>
            <a:pPr>
              <a:buNone/>
            </a:pPr>
            <a:r>
              <a:rPr lang="ru-RU" dirty="0" smtClean="0"/>
              <a:t>      Дети дошкольного возраста после недельного курса световоздушных ванн могут начать принимать солнечные ванны. Загорать ребёнок может лёжа, а ещё лучше во время игр и движении.  </a:t>
            </a:r>
          </a:p>
          <a:p>
            <a:pPr>
              <a:buNone/>
            </a:pPr>
            <a:r>
              <a:rPr lang="ru-RU" dirty="0" smtClean="0"/>
              <a:t>      Солнечные ванны в сочетании со световоздушными ваннами, а также водными процедурами оказывают прекрасное укрепляющее действие. Дети становятся устойчивее к гриппоподобным заболеваниям, нежели те ребята, которые мало загорали.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357321"/>
          </a:xfrm>
        </p:spPr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Осторожно с солнцем!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643050"/>
            <a:ext cx="6986614" cy="399575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1800" dirty="0" smtClean="0">
                <a:solidFill>
                  <a:schemeClr val="tx1"/>
                </a:solidFill>
              </a:rPr>
              <a:t>В основе как теплового, так и солнечного удара лежит перегревание организма. Причиной теплового удара является затруднение теплоотдачи с поверхности тела в связи с длительным пребыванием в жаркой, влажной атмосфере. При солнечном ударе возникает нарушение кровообращения в головном мозге, когда ребёнок ходит на солнце с непокрытой головой. Чем меньше возраст ребёнка, тем он чувствительнее к действию жары и солнечных лучей. Поэтому перегрев организма у ребёнка иногда может уже случиться  во время приёма световоздушных ванн. При лёгком солнечном или тепловом ударе симптомы: головокружение, слабость, головная боль, расстройство кишечника. В тяжёлых случаях могут появиться судороги, рвота, потеря сознания. Во всех таких ситуациях нужно срочно вызвать врача, а до его прихода перенести ребёнка в тень, смочит голову и грудь холодной водой, не переносицу положить холодный компресс, приподнять голову. Дайте </a:t>
            </a:r>
            <a:r>
              <a:rPr lang="ru-RU" sz="2000" dirty="0" smtClean="0">
                <a:solidFill>
                  <a:schemeClr val="tx1"/>
                </a:solidFill>
              </a:rPr>
              <a:t>ребёнку попить и успокойте его.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Будьте здоровы!!!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sm_full.aspx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295</Words>
  <Application>Microsoft Office PowerPoint</Application>
  <PresentationFormat>Экран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Консультация для родителей об организации летнего оздоровительного отдыха.</vt:lpstr>
      <vt:lpstr>Летний отдых</vt:lpstr>
      <vt:lpstr>Солнце, воздух и вода…</vt:lpstr>
      <vt:lpstr>Осторожно с солнцем!</vt:lpstr>
      <vt:lpstr>Будьте здоровы!!!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для родителей об организации летнего оздоровительного отдыха.</dc:title>
  <dc:creator>дом</dc:creator>
  <cp:lastModifiedBy>дом</cp:lastModifiedBy>
  <cp:revision>4</cp:revision>
  <dcterms:created xsi:type="dcterms:W3CDTF">2016-05-17T17:14:57Z</dcterms:created>
  <dcterms:modified xsi:type="dcterms:W3CDTF">2016-05-17T17:51:32Z</dcterms:modified>
</cp:coreProperties>
</file>